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5199975" cy="35999738"/>
  <p:notesSz cx="6858000" cy="9144000"/>
  <p:defaultTextStyle>
    <a:defPPr>
      <a:defRPr lang="it-IT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20" d="100"/>
          <a:sy n="20" d="100"/>
        </p:scale>
        <p:origin x="3144" y="42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72448A-7E96-59CA-B378-EA9EEBE20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C69A3F-F035-D8E2-5E04-F8570EBA3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988" y="9988845"/>
            <a:ext cx="23400000" cy="228415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0EB68C-DB1F-53B3-8141-0D8657E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9987" y="33366426"/>
            <a:ext cx="5669994" cy="1916653"/>
          </a:xfrm>
        </p:spPr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BA7098E-DFE9-36CF-77F5-45076B3C1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EC786B-8F92-41FF-2B3C-6EAF368F9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629993" y="33366425"/>
            <a:ext cx="5669994" cy="1916653"/>
          </a:xfrm>
        </p:spPr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28539F04-4F70-9AD0-66B2-FB600C5754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99987" y="6245769"/>
            <a:ext cx="23400000" cy="338359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431729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094E38-7874-7CA0-9551-724515124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6A4F3BC-089B-925E-36F4-1461A6769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7E5D0F-4536-316C-9655-C7E3E784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E11871-49B3-1418-4AD5-A928004E2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FED133-2A5E-EAD6-D7BE-7AA5C4A19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198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B1E15E9-4F63-EADE-DC27-5F4101762A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8033732" y="1916653"/>
            <a:ext cx="5433745" cy="305081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F6AFF24-79B3-B8DF-8C18-BFE0C3373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732498" y="1916653"/>
            <a:ext cx="15986234" cy="305081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C8BEFD-8820-7A66-C79C-C5A43347B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882799-2CFE-AE10-25FE-DB3439E32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AF65EC-D1F2-31AA-BF89-9445C174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026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F9F31B-5916-3EE6-A2CA-1F7B0150C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9997" y="5891626"/>
            <a:ext cx="18899981" cy="1253324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B66000-719A-91AD-DD39-C67215CEEC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2074F2-5E05-7305-31A6-630AC389F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A4E45E-7C9B-5E66-1734-57961A5FA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020FF9-5A38-D84E-AD50-32BAE4C3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059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BB4C1-BB9B-BC80-1825-FC48C57A0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374" y="8974940"/>
            <a:ext cx="21734978" cy="149748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31E5C00-EB7D-CB9A-8058-05B3B1B51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9374" y="24091497"/>
            <a:ext cx="21734978" cy="78749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27C386-8C5C-0BE1-3207-1E48C0983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3DDC43-6D9F-FC5A-9F35-99186E86B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1B5648-1C2D-C08E-A0FA-DD496D96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182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B903D3-BFD2-4ECF-6004-7847C1F54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0605D2-9D82-527B-64C8-553C26215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770F90F-6256-AF6E-FE40-7FF3415B7E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3DEFB14-34B2-E4F4-6A98-4A737B73F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DBBC949-1814-BC87-AAE6-09C0F8894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93BCF37-9784-D5F8-9AF7-198252107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743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8D7CD1-732C-BC20-4D00-0409E7483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1" y="1916656"/>
            <a:ext cx="21734978" cy="695828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98C5F6-1EB9-3F29-5B8F-5D2AC62B7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5781" y="8824938"/>
            <a:ext cx="10660770" cy="4324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7B2BC3-19F3-E4EF-492B-C2D6C3152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5781" y="13149904"/>
            <a:ext cx="10660770" cy="1934152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404E943-F9DE-4C92-B383-7843DA031A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757487" y="8824938"/>
            <a:ext cx="10713272" cy="4324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2D86459-34B1-3B2F-AD25-EBFDF6C5E4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757487" y="13149904"/>
            <a:ext cx="10713272" cy="1934152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92A6BD2-8CA1-6223-6004-7C04DBC46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285CD24-AC07-EDA8-1038-2A5B80ED5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6F3B2ED-24EC-4521-B760-C2AE71151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77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AB1CF7-BD8D-E3F5-9DD5-A72476C9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2131863-D9B7-B661-090E-61D4CACC8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D9B5D22-8397-748D-AB1A-3C7937058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6926FA7-E5E4-16E1-6556-1F6C2BDF9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299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1B3DD8D-A0F7-6B52-557B-4FB0BC50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FC8EE6F-8F02-E507-2054-E9D3C7BAC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FC5C448-6513-CF90-A74B-53898A422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473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574847-D5FC-76DE-3D61-15B421791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399982"/>
            <a:ext cx="8127647" cy="839993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F5DC22-DA8F-BA7E-64B4-F9B03BBAE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3272" y="5183298"/>
            <a:ext cx="12757487" cy="255831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0A41C5C-ED74-3614-A705-52438F2C7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10799922"/>
            <a:ext cx="8127647" cy="2000819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8F6338C-CC7F-58F1-1D1B-1C2911275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1EF868C-5E65-234C-5215-1C014C3F4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BFD86A-04DB-A529-699B-44FE4B39F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47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2DED84-9471-A0BF-EF71-C21ABE1B1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399982"/>
            <a:ext cx="8127647" cy="839993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C1D3291-589C-3771-8D3C-6E69FF27BA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713272" y="5183298"/>
            <a:ext cx="12757487" cy="2558314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42697EF-F29C-BEE3-C784-4C4472CB1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10799922"/>
            <a:ext cx="8127647" cy="2000819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CB7B598-5C77-BDB6-311E-DBC48EE37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AD14706-6CAD-AEF7-10F9-B8A780347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AA520AE-FAF4-700D-D974-12B63BD9A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376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 descr="Immagine che contiene clipart, Elementi grafici, cartone animato, disegno&#10;&#10;Il contenuto generato dall'IA potrebbe non essere corretto.">
            <a:extLst>
              <a:ext uri="{FF2B5EF4-FFF2-40B4-BE49-F238E27FC236}">
                <a16:creationId xmlns:a16="http://schemas.microsoft.com/office/drawing/2014/main" id="{51ED91EA-CB44-4D0A-CFF7-BF5FCD616CB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988" y="9158026"/>
            <a:ext cx="23399999" cy="23097490"/>
          </a:xfrm>
          <a:prstGeom prst="rect">
            <a:avLst/>
          </a:prstGeom>
        </p:spPr>
      </p:pic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542E0DC-5B0A-AB7C-789C-A4A4A6925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988" y="3867356"/>
            <a:ext cx="23400000" cy="2025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D9E2233-744F-1284-FA3F-E0D6EEDD0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988" y="9583263"/>
            <a:ext cx="23400000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FBE190-0A06-C633-FD93-B6FDA8A554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2498" y="33366426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3B9270-3DA6-4135-86C0-75E65EF518D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AE267C-7AB3-297E-0880-54188B867F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7492" y="33366426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5EB4ED-B37B-97FC-D715-EB2B88534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7483" y="33366426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E10475-9929-4451-B8C1-425F1E2D13C4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 descr="Immagine che contiene testo, Elementi grafici, grafica, cartone animato&#10;&#10;Il contenuto generato dall'IA potrebbe non essere corretto.">
            <a:extLst>
              <a:ext uri="{FF2B5EF4-FFF2-40B4-BE49-F238E27FC236}">
                <a16:creationId xmlns:a16="http://schemas.microsoft.com/office/drawing/2014/main" id="{B069985E-EA34-4C90-9D4F-6F4163E33CF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988" y="598241"/>
            <a:ext cx="9000000" cy="2961230"/>
          </a:xfrm>
          <a:prstGeom prst="rect">
            <a:avLst/>
          </a:prstGeom>
        </p:spPr>
      </p:pic>
      <p:pic>
        <p:nvPicPr>
          <p:cNvPr id="14" name="Immagine 13" descr="Immagine che contiene testo, Carattere, design, tipografia&#10;&#10;Il contenuto generato dall'IA potrebbe non essere corretto.">
            <a:extLst>
              <a:ext uri="{FF2B5EF4-FFF2-40B4-BE49-F238E27FC236}">
                <a16:creationId xmlns:a16="http://schemas.microsoft.com/office/drawing/2014/main" id="{B421F882-4E8D-BB74-1D1A-2F4F51A0C87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9987" y="707501"/>
            <a:ext cx="5400000" cy="2805802"/>
          </a:xfrm>
          <a:prstGeom prst="rect">
            <a:avLst/>
          </a:prstGeom>
        </p:spPr>
      </p:pic>
      <p:pic>
        <p:nvPicPr>
          <p:cNvPr id="9" name="Immagine 8" descr="Immagine che contiene testo, Carattere, grafica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D36F48DB-3728-AA2F-B26E-09110F30FC0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987" y="716659"/>
            <a:ext cx="5400000" cy="2740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32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338" userDrawn="1">
          <p15:clr>
            <a:srgbClr val="F26B43"/>
          </p15:clr>
        </p15:guide>
        <p15:guide id="2" pos="793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622C1E-D0E9-CB84-526F-AB0A4A5EE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DE63FF-FE31-02F1-FDC8-BCB0B2C7D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29E3537-3F48-DB65-0FD3-F88E7A4941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7685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Personalizzato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Giovani</dc:creator>
  <cp:lastModifiedBy>Claudia Giovani</cp:lastModifiedBy>
  <cp:revision>3</cp:revision>
  <dcterms:created xsi:type="dcterms:W3CDTF">2026-01-07T14:51:51Z</dcterms:created>
  <dcterms:modified xsi:type="dcterms:W3CDTF">2026-01-07T15:15:39Z</dcterms:modified>
</cp:coreProperties>
</file>