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144000" type="screen4x3"/>
  <p:notesSz cx="6858000" cy="97520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66"/>
    <a:srgbClr val="0033CC"/>
    <a:srgbClr val="3B2311"/>
    <a:srgbClr val="2D1B0D"/>
    <a:srgbClr val="8B4513"/>
    <a:srgbClr val="FBFFFF"/>
    <a:srgbClr val="FF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33" autoAdjust="0"/>
    <p:restoredTop sz="94628"/>
  </p:normalViewPr>
  <p:slideViewPr>
    <p:cSldViewPr showGuides="1">
      <p:cViewPr varScale="1">
        <p:scale>
          <a:sx n="77" d="100"/>
          <a:sy n="77" d="100"/>
        </p:scale>
        <p:origin x="3768" y="96"/>
      </p:cViewPr>
      <p:guideLst>
        <p:guide orient="horz" pos="220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7994BE-D376-ECC8-8894-0FB276B44F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57555-EC64-105C-D8C7-4317D9E409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Lucida Sans Unicode" pitchFamily="34" charset="0"/>
              </a:defRPr>
            </a:lvl1pPr>
          </a:lstStyle>
          <a:p>
            <a:pPr>
              <a:defRPr/>
            </a:pPr>
            <a:fld id="{6FC300E3-9399-4F94-A34B-0AC47B9F2E52}" type="datetimeFigureOut">
              <a:rPr lang="en-US" altLang="it-IT"/>
              <a:pPr>
                <a:defRPr/>
              </a:pPr>
              <a:t>3/4/2026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B2D09-B5E5-B077-B225-35F9497937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3063"/>
            <a:ext cx="297180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1C425-A190-C55C-0845-E114BB64B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63063"/>
            <a:ext cx="297180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57776518-2228-4FB9-8F09-695E7F76AC4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1FDE115-19A7-0DBD-34F1-3D4E98BD3B7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413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44D87B-D515-1061-DBC7-F6D33B458C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632325"/>
            <a:ext cx="5484813" cy="4386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172C639E-0DEA-15D9-C87D-E6E58CA18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8988" y="741363"/>
            <a:ext cx="2740025" cy="36560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EAE98BD-22E6-7BC0-B6DF-DBA187B80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632325"/>
            <a:ext cx="5486400" cy="438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8FD6E6-C835-690C-F15E-7BD1A32215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4403-E921-4C9B-8B2B-356A5A9C1D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494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9B6D9F-C16D-7DBA-758B-AFF988B6BA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938B-8F51-4335-917A-08893F48D8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12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886325" y="522288"/>
            <a:ext cx="1455738" cy="76041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350" y="522288"/>
            <a:ext cx="4219575" cy="7604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DC3EB6-B708-7A41-31D2-C4C04E9901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E9DF-EE98-4B0F-B55C-0263BAD030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594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8649A4-DC6F-E1E2-DF3C-ED1968914F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94EF-FEA7-4B67-8317-7FE3480DF7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513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E7A1CB-421B-8F11-CF5E-39C7244CA5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A549-903D-426A-AF09-A5261B984F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553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6863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3613" y="2641600"/>
            <a:ext cx="2838450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A07B7-0658-E0BA-8B4A-9D46971C9B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4D1BC-38EE-47BC-B59E-96ABFFDE9D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33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465541-1088-115E-3843-B5E6FFB284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07985-EC8A-4AD5-AEFF-E61D1F83AE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10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4DAFC2-4650-4DCC-173B-10516DC818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BAE6-5A64-4505-BF93-848FEFDFC0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103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ielo, nuvola, edificio, cupola&#10;&#10;Il contenuto generato dall'IA potrebbe non essere corretto.">
            <a:extLst>
              <a:ext uri="{FF2B5EF4-FFF2-40B4-BE49-F238E27FC236}">
                <a16:creationId xmlns:a16="http://schemas.microsoft.com/office/drawing/2014/main" id="{E9684F48-C905-D25B-5C68-DBEB664B8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84E7C-859B-1685-B4B2-797B7D7D6D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89D5-2E8A-49C6-9D3F-E7A9461ED4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493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08B75-8A62-6A12-B29E-231B380B78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65C8-70FE-4DF1-88E7-DF9AF2CEE3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756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EE02C8E-3343-B6EE-241A-0832E7E0F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522288"/>
            <a:ext cx="5827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3618714-F2D3-60CF-0FE4-097C9DC28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7713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C407CCE0-29B3-87EF-8178-2BB86102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F78AD8C7-D9B8-6E40-A56A-84B14705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800E893-5742-F401-3599-B9784F11C9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31200"/>
            <a:ext cx="1427163" cy="608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FA2452-F261-4DF4-80F9-5F22C06E2E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5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7278758E-9BE4-45B3-F87D-BCF108D5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692945"/>
            <a:ext cx="5759450" cy="114980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it-IT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Name Surname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it-IT" sz="1400" dirty="0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PhD in Chemical Sciences Curriculum […]</a:t>
            </a:r>
            <a:br>
              <a:rPr lang="en-US" altLang="it-IT" sz="1400" dirty="0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</a:br>
            <a:r>
              <a:rPr lang="en-US" altLang="it-IT" sz="1400" dirty="0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Cycle […]</a:t>
            </a:r>
          </a:p>
        </p:txBody>
      </p:sp>
      <p:sp>
        <p:nvSpPr>
          <p:cNvPr id="5124" name="CasellaDiTesto 13">
            <a:extLst>
              <a:ext uri="{FF2B5EF4-FFF2-40B4-BE49-F238E27FC236}">
                <a16:creationId xmlns:a16="http://schemas.microsoft.com/office/drawing/2014/main" id="{4ABB2FC7-8756-D8BD-A721-513CB36AC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7092280"/>
            <a:ext cx="5759450" cy="171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8775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0" eaLnBrk="1" hangingPunct="1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altLang="it-IT" sz="1600" spc="3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Serif" panose="02000503040000020004" pitchFamily="2" charset="0"/>
              </a:rPr>
              <a:t>Members of the Evaluation Committee</a:t>
            </a:r>
          </a:p>
          <a:p>
            <a:pPr marL="0" eaLnBrk="1" hangingPunct="1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altLang="it-IT" sz="1400" b="1" spc="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Serif" panose="02000503040000020004" pitchFamily="2" charset="0"/>
                <a:cs typeface="Times New Roman" panose="02020603050405020304" pitchFamily="18" charset="0"/>
              </a:rPr>
              <a:t>Name Surname – </a:t>
            </a:r>
            <a:r>
              <a:rPr lang="en-US" altLang="it-IT" sz="1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Lt" panose="02000503000000020004" pitchFamily="50" charset="0"/>
                <a:cs typeface="Times New Roman" panose="02020603050405020304" pitchFamily="18" charset="0"/>
              </a:rPr>
              <a:t>Evaluation Committee</a:t>
            </a:r>
          </a:p>
          <a:p>
            <a:pPr marL="0" eaLnBrk="1" hangingPunct="1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altLang="it-IT" sz="1400" b="1" spc="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Serif" panose="02000503040000020004" pitchFamily="2" charset="0"/>
                <a:cs typeface="Times New Roman" panose="02020603050405020304" pitchFamily="18" charset="0"/>
              </a:rPr>
              <a:t>Name Surname – </a:t>
            </a:r>
            <a:r>
              <a:rPr lang="en-US" altLang="it-IT" sz="1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Lt" panose="02000503000000020004" pitchFamily="50" charset="0"/>
                <a:cs typeface="Times New Roman" panose="02020603050405020304" pitchFamily="18" charset="0"/>
              </a:rPr>
              <a:t>Evaluation Committee</a:t>
            </a:r>
          </a:p>
          <a:p>
            <a:pPr marL="0" eaLnBrk="1" hangingPunct="1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altLang="it-IT" sz="1400" b="1" spc="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Serif" panose="02000503040000020004" pitchFamily="2" charset="0"/>
                <a:cs typeface="Times New Roman" panose="02020603050405020304" pitchFamily="18" charset="0"/>
              </a:rPr>
              <a:t>Name Surname – </a:t>
            </a:r>
            <a:r>
              <a:rPr lang="en-US" altLang="it-IT" sz="1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Lt" panose="02000503000000020004" pitchFamily="50" charset="0"/>
                <a:cs typeface="Times New Roman" panose="02020603050405020304" pitchFamily="18" charset="0"/>
              </a:rPr>
              <a:t>Evaluation Committee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EDD8C1-F4D7-6DA1-C831-6A3AC1CDEDA5}"/>
              </a:ext>
            </a:extLst>
          </p:cNvPr>
          <p:cNvSpPr txBox="1"/>
          <p:nvPr/>
        </p:nvSpPr>
        <p:spPr>
          <a:xfrm>
            <a:off x="549275" y="2985170"/>
            <a:ext cx="5759450" cy="22669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altLang="it-IT" sz="1600" spc="3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Serif" panose="02000503040000020004" pitchFamily="2" charset="0"/>
              </a:rPr>
              <a:t>is pleased to invite you to the  </a:t>
            </a:r>
          </a:p>
          <a:p>
            <a:pPr algn="ctr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altLang="it-IT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PhD DEFENSE</a:t>
            </a:r>
          </a:p>
          <a:p>
            <a:pPr algn="ctr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it-IT" altLang="it-IT" sz="1600" dirty="0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Day </a:t>
            </a:r>
            <a:r>
              <a:rPr lang="it-IT" altLang="it-IT" sz="1600" dirty="0" err="1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Month</a:t>
            </a:r>
            <a:r>
              <a:rPr lang="it-IT" altLang="it-IT" sz="1600" dirty="0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 </a:t>
            </a:r>
            <a:r>
              <a:rPr lang="it-IT" altLang="it-IT" sz="1600" dirty="0" err="1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Year</a:t>
            </a:r>
            <a:r>
              <a:rPr lang="it-IT" altLang="it-IT" sz="1600" dirty="0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 time</a:t>
            </a:r>
          </a:p>
          <a:p>
            <a:pPr algn="ctr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it-IT" altLang="it-IT" sz="1600" dirty="0">
                <a:solidFill>
                  <a:srgbClr val="000066"/>
                </a:solidFill>
                <a:latin typeface="Bree Serif" panose="02000503040000020004" pitchFamily="2" charset="0"/>
                <a:cs typeface="Times New Roman" panose="02020603050405020304" pitchFamily="18" charset="0"/>
              </a:rPr>
              <a:t>Room Place</a:t>
            </a:r>
          </a:p>
          <a:p>
            <a:pPr algn="ctr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it-IT" altLang="it-IT" sz="1600" dirty="0">
                <a:solidFill>
                  <a:srgbClr val="000066"/>
                </a:solidFill>
                <a:latin typeface="Bree Serif" panose="02000503040000020004" pitchFamily="2" charset="0"/>
              </a:rPr>
              <a:t>Online link</a:t>
            </a:r>
            <a:endParaRPr lang="it-IT" altLang="it-IT" sz="1600" dirty="0">
              <a:solidFill>
                <a:srgbClr val="000066"/>
              </a:solidFill>
              <a:latin typeface="Bree Serif" panose="0200050304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8C37EF-0400-D6E0-6912-61996F3DE97C}"/>
              </a:ext>
            </a:extLst>
          </p:cNvPr>
          <p:cNvSpPr txBox="1"/>
          <p:nvPr/>
        </p:nvSpPr>
        <p:spPr>
          <a:xfrm>
            <a:off x="549275" y="5580732"/>
            <a:ext cx="5759450" cy="9966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Times New Roman" panose="02020603050405020304" pitchFamily="18" charset="0"/>
              <a:buNone/>
              <a:defRPr/>
            </a:pPr>
            <a:r>
              <a:rPr lang="it-IT" altLang="it-IT" sz="1600" spc="300" dirty="0" err="1">
                <a:solidFill>
                  <a:srgbClr val="0033CC"/>
                </a:solidFill>
                <a:latin typeface="Bree Serif" panose="02000503040000020004" pitchFamily="2" charset="0"/>
              </a:rPr>
              <a:t>entitled</a:t>
            </a:r>
            <a:endParaRPr lang="it-IT" altLang="it-IT" sz="1600" spc="300" dirty="0">
              <a:solidFill>
                <a:srgbClr val="0033CC"/>
              </a:solidFill>
              <a:latin typeface="Bree Serif" panose="02000503040000020004" pitchFamily="2" charset="0"/>
            </a:endParaRP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  <a:buFont typeface="Times New Roman" panose="02020603050405020304" pitchFamily="18" charset="0"/>
              <a:buNone/>
              <a:defRPr/>
            </a:pPr>
            <a:r>
              <a:rPr lang="en-US" alt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TITLE</a:t>
            </a:r>
            <a:endParaRPr lang="it-IT" sz="3200" dirty="0"/>
          </a:p>
        </p:txBody>
      </p:sp>
      <p:grpSp>
        <p:nvGrpSpPr>
          <p:cNvPr id="5126" name="Gruppo 4">
            <a:extLst>
              <a:ext uri="{FF2B5EF4-FFF2-40B4-BE49-F238E27FC236}">
                <a16:creationId xmlns:a16="http://schemas.microsoft.com/office/drawing/2014/main" id="{3D30B04B-41DC-81AA-AB80-FC6D50CC27AB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107950"/>
            <a:ext cx="6318250" cy="1547813"/>
            <a:chOff x="188640" y="107504"/>
            <a:chExt cx="6319406" cy="1547467"/>
          </a:xfrm>
        </p:grpSpPr>
        <p:pic>
          <p:nvPicPr>
            <p:cNvPr id="5127" name="Immagine 2" descr="Immagine che contiene nero, oscurità, schermata&#10;&#10;Il contenuto generato dall'IA potrebbe non essere corretto.">
              <a:extLst>
                <a:ext uri="{FF2B5EF4-FFF2-40B4-BE49-F238E27FC236}">
                  <a16:creationId xmlns:a16="http://schemas.microsoft.com/office/drawing/2014/main" id="{94DEAB15-0DFB-B1C1-B758-F42F83B2F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98"/>
            <a:stretch>
              <a:fillRect/>
            </a:stretch>
          </p:blipFill>
          <p:spPr bwMode="auto">
            <a:xfrm>
              <a:off x="4641506" y="178419"/>
              <a:ext cx="186654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Immagine 3" descr="Immagine che contiene testo, libro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FDFC1CC3-9095-07C5-6B31-E9EE72CB8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0" y="107504"/>
              <a:ext cx="2771909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Immagine 8" descr="Immagine che contiene testo, Carattere, Elementi grafici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1E883140-6825-7471-8445-36DD2C9C3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567" y="934971"/>
              <a:ext cx="106720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50</Words>
  <Application>Microsoft Office PowerPoint</Application>
  <PresentationFormat>Presentazione su schermo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Bree Lt</vt:lpstr>
      <vt:lpstr>Bree Serif</vt:lpstr>
      <vt:lpstr>PT Serif</vt:lpstr>
      <vt:lpstr>Times New Roman</vt:lpstr>
      <vt:lpstr>Struttura predefinita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Dip. S. Farmaceutiche</dc:creator>
  <cp:lastModifiedBy>Claudia Giovani</cp:lastModifiedBy>
  <cp:revision>144</cp:revision>
  <cp:lastPrinted>2002-02-15T13:32:29Z</cp:lastPrinted>
  <dcterms:created xsi:type="dcterms:W3CDTF">2001-08-30T14:18:58Z</dcterms:created>
  <dcterms:modified xsi:type="dcterms:W3CDTF">2026-03-04T14:16:39Z</dcterms:modified>
</cp:coreProperties>
</file>